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6"/>
  </p:notesMasterIdLst>
  <p:sldIdLst>
    <p:sldId id="256" r:id="rId2"/>
    <p:sldId id="354" r:id="rId3"/>
    <p:sldId id="355" r:id="rId4"/>
    <p:sldId id="257" r:id="rId5"/>
    <p:sldId id="260" r:id="rId6"/>
    <p:sldId id="258" r:id="rId7"/>
    <p:sldId id="324" r:id="rId8"/>
    <p:sldId id="269" r:id="rId9"/>
    <p:sldId id="270" r:id="rId10"/>
    <p:sldId id="276" r:id="rId11"/>
    <p:sldId id="271" r:id="rId12"/>
    <p:sldId id="267" r:id="rId13"/>
    <p:sldId id="268" r:id="rId14"/>
    <p:sldId id="273" r:id="rId15"/>
    <p:sldId id="274" r:id="rId16"/>
    <p:sldId id="262" r:id="rId17"/>
    <p:sldId id="263" r:id="rId18"/>
    <p:sldId id="277" r:id="rId19"/>
    <p:sldId id="283" r:id="rId20"/>
    <p:sldId id="265" r:id="rId21"/>
    <p:sldId id="356" r:id="rId22"/>
    <p:sldId id="266" r:id="rId23"/>
    <p:sldId id="279" r:id="rId24"/>
    <p:sldId id="298" r:id="rId25"/>
    <p:sldId id="331" r:id="rId26"/>
    <p:sldId id="335" r:id="rId27"/>
    <p:sldId id="345" r:id="rId28"/>
    <p:sldId id="332" r:id="rId29"/>
    <p:sldId id="338" r:id="rId30"/>
    <p:sldId id="358" r:id="rId31"/>
    <p:sldId id="359" r:id="rId32"/>
    <p:sldId id="360" r:id="rId33"/>
    <p:sldId id="361" r:id="rId34"/>
    <p:sldId id="347" r:id="rId35"/>
    <p:sldId id="363" r:id="rId36"/>
    <p:sldId id="333" r:id="rId37"/>
    <p:sldId id="364" r:id="rId38"/>
    <p:sldId id="346" r:id="rId39"/>
    <p:sldId id="365" r:id="rId40"/>
    <p:sldId id="350" r:id="rId41"/>
    <p:sldId id="305" r:id="rId42"/>
    <p:sldId id="336" r:id="rId43"/>
    <p:sldId id="366" r:id="rId44"/>
    <p:sldId id="337" r:id="rId45"/>
    <p:sldId id="369" r:id="rId46"/>
    <p:sldId id="370" r:id="rId47"/>
    <p:sldId id="372" r:id="rId48"/>
    <p:sldId id="373" r:id="rId49"/>
    <p:sldId id="374" r:id="rId50"/>
    <p:sldId id="375" r:id="rId51"/>
    <p:sldId id="377" r:id="rId52"/>
    <p:sldId id="381" r:id="rId53"/>
    <p:sldId id="378" r:id="rId54"/>
    <p:sldId id="383" r:id="rId55"/>
    <p:sldId id="408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382" r:id="rId64"/>
    <p:sldId id="315" r:id="rId65"/>
    <p:sldId id="314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404" r:id="rId77"/>
    <p:sldId id="403" r:id="rId78"/>
    <p:sldId id="367" r:id="rId79"/>
    <p:sldId id="348" r:id="rId80"/>
    <p:sldId id="405" r:id="rId81"/>
    <p:sldId id="409" r:id="rId82"/>
    <p:sldId id="414" r:id="rId83"/>
    <p:sldId id="416" r:id="rId84"/>
    <p:sldId id="420" r:id="rId85"/>
    <p:sldId id="308" r:id="rId86"/>
    <p:sldId id="309" r:id="rId87"/>
    <p:sldId id="323" r:id="rId88"/>
    <p:sldId id="310" r:id="rId89"/>
    <p:sldId id="341" r:id="rId90"/>
    <p:sldId id="342" r:id="rId91"/>
    <p:sldId id="423" r:id="rId92"/>
    <p:sldId id="428" r:id="rId93"/>
    <p:sldId id="429" r:id="rId94"/>
    <p:sldId id="424" r:id="rId95"/>
    <p:sldId id="425" r:id="rId96"/>
    <p:sldId id="426" r:id="rId97"/>
    <p:sldId id="427" r:id="rId98"/>
    <p:sldId id="430" r:id="rId99"/>
    <p:sldId id="431" r:id="rId100"/>
    <p:sldId id="432" r:id="rId101"/>
    <p:sldId id="433" r:id="rId102"/>
    <p:sldId id="311" r:id="rId103"/>
    <p:sldId id="312" r:id="rId104"/>
    <p:sldId id="313" r:id="rId105"/>
    <p:sldId id="319" r:id="rId106"/>
    <p:sldId id="259" r:id="rId107"/>
    <p:sldId id="264" r:id="rId108"/>
    <p:sldId id="272" r:id="rId109"/>
    <p:sldId id="328" r:id="rId110"/>
    <p:sldId id="326" r:id="rId111"/>
    <p:sldId id="327" r:id="rId112"/>
    <p:sldId id="275" r:id="rId113"/>
    <p:sldId id="281" r:id="rId114"/>
    <p:sldId id="278" r:id="rId115"/>
    <p:sldId id="282" r:id="rId116"/>
    <p:sldId id="284" r:id="rId117"/>
    <p:sldId id="285" r:id="rId118"/>
    <p:sldId id="287" r:id="rId119"/>
    <p:sldId id="288" r:id="rId120"/>
    <p:sldId id="289" r:id="rId121"/>
    <p:sldId id="290" r:id="rId122"/>
    <p:sldId id="291" r:id="rId123"/>
    <p:sldId id="295" r:id="rId124"/>
    <p:sldId id="292" r:id="rId125"/>
    <p:sldId id="296" r:id="rId126"/>
    <p:sldId id="301" r:id="rId127"/>
    <p:sldId id="300" r:id="rId128"/>
    <p:sldId id="302" r:id="rId129"/>
    <p:sldId id="303" r:id="rId130"/>
    <p:sldId id="317" r:id="rId131"/>
    <p:sldId id="325" r:id="rId132"/>
    <p:sldId id="401" r:id="rId133"/>
    <p:sldId id="297" r:id="rId134"/>
    <p:sldId id="304" r:id="rId135"/>
    <p:sldId id="402" r:id="rId136"/>
    <p:sldId id="306" r:id="rId137"/>
    <p:sldId id="368" r:id="rId138"/>
    <p:sldId id="307" r:id="rId139"/>
    <p:sldId id="410" r:id="rId140"/>
    <p:sldId id="411" r:id="rId141"/>
    <p:sldId id="413" r:id="rId142"/>
    <p:sldId id="422" r:id="rId143"/>
    <p:sldId id="418" r:id="rId144"/>
    <p:sldId id="421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12/04/2019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12/04/2019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12/04/2019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12/04/2019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12/04/2019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12/04/2019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12/04/2019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0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4.svg"/><Relationship Id="rId7" Type="http://schemas.openxmlformats.org/officeDocument/2006/relationships/image" Target="../media/image6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Relationship Id="rId9" Type="http://schemas.openxmlformats.org/officeDocument/2006/relationships/image" Target="../media/image10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7" Type="http://schemas.openxmlformats.org/officeDocument/2006/relationships/image" Target="../media/image10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11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7" Type="http://schemas.openxmlformats.org/officeDocument/2006/relationships/image" Target="../media/image8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6.svg"/><Relationship Id="rId4" Type="http://schemas.openxmlformats.org/officeDocument/2006/relationships/image" Target="../media/image1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8.svg"/><Relationship Id="rId7" Type="http://schemas.openxmlformats.org/officeDocument/2006/relationships/image" Target="../media/image100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35.svg"/><Relationship Id="rId4" Type="http://schemas.openxmlformats.org/officeDocument/2006/relationships/image" Target="../media/image134.png"/><Relationship Id="rId9" Type="http://schemas.openxmlformats.org/officeDocument/2006/relationships/image" Target="../media/image116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67.svg"/><Relationship Id="rId18" Type="http://schemas.openxmlformats.org/officeDocument/2006/relationships/image" Target="../media/image89.png"/><Relationship Id="rId3" Type="http://schemas.openxmlformats.org/officeDocument/2006/relationships/image" Target="../media/image166.svg"/><Relationship Id="rId7" Type="http://schemas.openxmlformats.org/officeDocument/2006/relationships/image" Target="../media/image167.svg"/><Relationship Id="rId12" Type="http://schemas.openxmlformats.org/officeDocument/2006/relationships/image" Target="../media/image66.png"/><Relationship Id="rId17" Type="http://schemas.openxmlformats.org/officeDocument/2006/relationships/image" Target="../media/image164.svg"/><Relationship Id="rId2" Type="http://schemas.openxmlformats.org/officeDocument/2006/relationships/image" Target="../media/image165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70.svg"/><Relationship Id="rId10" Type="http://schemas.openxmlformats.org/officeDocument/2006/relationships/image" Target="../media/image9.png"/><Relationship Id="rId19" Type="http://schemas.openxmlformats.org/officeDocument/2006/relationships/image" Target="../media/image90.svg"/><Relationship Id="rId4" Type="http://schemas.openxmlformats.org/officeDocument/2006/relationships/image" Target="../media/image5.png"/><Relationship Id="rId9" Type="http://schemas.openxmlformats.org/officeDocument/2006/relationships/image" Target="../media/image169.sv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72.sv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94.svg"/><Relationship Id="rId7" Type="http://schemas.openxmlformats.org/officeDocument/2006/relationships/image" Target="../media/image18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3.svg"/><Relationship Id="rId4" Type="http://schemas.openxmlformats.org/officeDocument/2006/relationships/image" Target="../media/image81.png"/><Relationship Id="rId9" Type="http://schemas.openxmlformats.org/officeDocument/2006/relationships/image" Target="../media/image174.sv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4.svg"/><Relationship Id="rId7" Type="http://schemas.openxmlformats.org/officeDocument/2006/relationships/image" Target="../media/image8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88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73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75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1.svg"/><Relationship Id="rId5" Type="http://schemas.openxmlformats.org/officeDocument/2006/relationships/image" Target="../media/image133.svg"/><Relationship Id="rId10" Type="http://schemas.openxmlformats.org/officeDocument/2006/relationships/image" Target="../media/image70.png"/><Relationship Id="rId4" Type="http://schemas.openxmlformats.org/officeDocument/2006/relationships/image" Target="../media/image132.png"/><Relationship Id="rId9" Type="http://schemas.openxmlformats.org/officeDocument/2006/relationships/image" Target="../media/image84.svg"/><Relationship Id="rId14" Type="http://schemas.openxmlformats.org/officeDocument/2006/relationships/image" Target="../media/image176.sv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microsoft.com/office/2007/relationships/hdphoto" Target="../media/hdphoto1.wdp"/><Relationship Id="rId21" Type="http://schemas.openxmlformats.org/officeDocument/2006/relationships/image" Target="../media/image48.png"/><Relationship Id="rId7" Type="http://schemas.openxmlformats.org/officeDocument/2006/relationships/image" Target="../media/image37.png"/><Relationship Id="rId12" Type="http://schemas.openxmlformats.org/officeDocument/2006/relationships/image" Target="../media/image40.svg"/><Relationship Id="rId17" Type="http://schemas.openxmlformats.org/officeDocument/2006/relationships/image" Target="../media/image44.png"/><Relationship Id="rId2" Type="http://schemas.openxmlformats.org/officeDocument/2006/relationships/image" Target="../media/image34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11" Type="http://schemas.openxmlformats.org/officeDocument/2006/relationships/image" Target="../media/image39.png"/><Relationship Id="rId24" Type="http://schemas.openxmlformats.org/officeDocument/2006/relationships/image" Target="../media/image51.svg"/><Relationship Id="rId5" Type="http://schemas.microsoft.com/office/2007/relationships/hdphoto" Target="../media/hdphoto2.wdp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microsoft.com/office/2007/relationships/hdphoto" Target="../media/hdphoto4.wdp"/><Relationship Id="rId19" Type="http://schemas.openxmlformats.org/officeDocument/2006/relationships/image" Target="../media/image46.sv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openxmlformats.org/officeDocument/2006/relationships/image" Target="../media/image19.png"/><Relationship Id="rId22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56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3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svg"/><Relationship Id="rId7" Type="http://schemas.openxmlformats.org/officeDocument/2006/relationships/image" Target="../media/image6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1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71.svg"/><Relationship Id="rId7" Type="http://schemas.openxmlformats.org/officeDocument/2006/relationships/image" Target="../media/image5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0.svg"/><Relationship Id="rId5" Type="http://schemas.openxmlformats.org/officeDocument/2006/relationships/image" Target="../media/image76.sv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2.svg"/><Relationship Id="rId5" Type="http://schemas.openxmlformats.org/officeDocument/2006/relationships/image" Target="../media/image76.svg"/><Relationship Id="rId10" Type="http://schemas.openxmlformats.org/officeDocument/2006/relationships/image" Target="../media/image1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7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6.svg"/><Relationship Id="rId7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6.svg"/><Relationship Id="rId7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78.svg"/><Relationship Id="rId10" Type="http://schemas.openxmlformats.org/officeDocument/2006/relationships/image" Target="../media/image86.svg"/><Relationship Id="rId4" Type="http://schemas.openxmlformats.org/officeDocument/2006/relationships/image" Target="../media/image77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svg"/><Relationship Id="rId10" Type="http://schemas.openxmlformats.org/officeDocument/2006/relationships/image" Target="../media/image30.png"/><Relationship Id="rId4" Type="http://schemas.openxmlformats.org/officeDocument/2006/relationships/image" Target="../media/image93.png"/><Relationship Id="rId9" Type="http://schemas.openxmlformats.org/officeDocument/2006/relationships/image" Target="../media/image1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7" Type="http://schemas.openxmlformats.org/officeDocument/2006/relationships/image" Target="../media/image78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71.svg"/><Relationship Id="rId7" Type="http://schemas.openxmlformats.org/officeDocument/2006/relationships/image" Target="../media/image5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10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7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6.svg"/><Relationship Id="rId7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78.svg"/><Relationship Id="rId10" Type="http://schemas.openxmlformats.org/officeDocument/2006/relationships/image" Target="../media/image86.svg"/><Relationship Id="rId4" Type="http://schemas.openxmlformats.org/officeDocument/2006/relationships/image" Target="../media/image77.png"/><Relationship Id="rId9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7" Type="http://schemas.openxmlformats.org/officeDocument/2006/relationships/image" Target="../media/image78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105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84.sv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7" Type="http://schemas.openxmlformats.org/officeDocument/2006/relationships/image" Target="../media/image18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7" Type="http://schemas.openxmlformats.org/officeDocument/2006/relationships/image" Target="../media/image110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84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0.svg"/><Relationship Id="rId7" Type="http://schemas.openxmlformats.org/officeDocument/2006/relationships/image" Target="../media/image13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7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svg"/><Relationship Id="rId7" Type="http://schemas.openxmlformats.org/officeDocument/2006/relationships/image" Target="../media/image114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0.svg"/><Relationship Id="rId5" Type="http://schemas.openxmlformats.org/officeDocument/2006/relationships/image" Target="../media/image84.svg"/><Relationship Id="rId10" Type="http://schemas.openxmlformats.org/officeDocument/2006/relationships/image" Target="../media/image139.png"/><Relationship Id="rId4" Type="http://schemas.openxmlformats.org/officeDocument/2006/relationships/image" Target="../media/image83.png"/><Relationship Id="rId9" Type="http://schemas.openxmlformats.org/officeDocument/2006/relationships/image" Target="../media/image138.sv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4.svg"/><Relationship Id="rId7" Type="http://schemas.openxmlformats.org/officeDocument/2006/relationships/image" Target="../media/image6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Relationship Id="rId9" Type="http://schemas.openxmlformats.org/officeDocument/2006/relationships/image" Target="../media/image10.sv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146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10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10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51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" y="1762213"/>
            <a:ext cx="2898540" cy="2173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8096" y="1967585"/>
            <a:ext cx="4836984" cy="1637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4FB8-AFEF-42D3-9015-EF342510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3" y="1762213"/>
            <a:ext cx="2381250" cy="2047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995882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8357293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clear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that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multiple</a:t>
            </a:r>
            <a:r>
              <a:rPr lang="es-ES" sz="7200" dirty="0">
                <a:solidFill>
                  <a:schemeClr val="bg2"/>
                </a:solidFill>
              </a:rPr>
              <a:t> emails </a:t>
            </a:r>
            <a:r>
              <a:rPr lang="es-ES" sz="7200" dirty="0" err="1">
                <a:solidFill>
                  <a:schemeClr val="bg2"/>
                </a:solidFill>
              </a:rPr>
              <a:t>must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separated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commas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09191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DA6E16E3-3CAE-4B80-914C-8C400618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4895" y="411505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-63735" y="2360814"/>
            <a:ext cx="60572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placeholder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multiple</a:t>
            </a:r>
            <a:r>
              <a:rPr lang="es-ES" sz="5400" dirty="0"/>
              <a:t> email inputs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7" name="Gráfico 6" descr="Correo electrónico">
            <a:extLst>
              <a:ext uri="{FF2B5EF4-FFF2-40B4-BE49-F238E27FC236}">
                <a16:creationId xmlns:a16="http://schemas.microsoft.com/office/drawing/2014/main" id="{2C0026CD-A80E-4CC6-97FF-88BC75D1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1883" y="4782404"/>
            <a:ext cx="734291" cy="734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9917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https://forms.gle/NmN7pxV28oh9hCcV6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2: https://capsulefy03.herokuapp.com</a:t>
            </a:r>
          </a:p>
          <a:p>
            <a:pPr algn="ctr"/>
            <a:r>
              <a:rPr lang="es-ES" sz="3200" dirty="0" err="1"/>
              <a:t>Landing</a:t>
            </a:r>
            <a:r>
              <a:rPr lang="es-ES" sz="3200" dirty="0"/>
              <a:t> page: https://capsulefy01.herokuapp.com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https://forms.gle/https://forms.gle/NmN7pxV28oh9hCcV6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33460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29968 – 31330 €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28061 €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34054 €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110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111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127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128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770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128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9595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1373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8882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22021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91243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31375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249"/>
              </p:ext>
            </p:extLst>
          </p:nvPr>
        </p:nvGraphicFramePr>
        <p:xfrm>
          <a:off x="742725" y="1972464"/>
          <a:ext cx="11257963" cy="2384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2737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9653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5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441304289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69153" y="2698865"/>
            <a:ext cx="645622" cy="16576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22th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14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92256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Clean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code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59263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48923"/>
              </p:ext>
            </p:extLst>
          </p:nvPr>
        </p:nvGraphicFramePr>
        <p:xfrm>
          <a:off x="745616" y="1612120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Revise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4189"/>
            <a:ext cx="645622" cy="290169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95926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5408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0156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Firebase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Date </a:t>
                      </a:r>
                      <a:r>
                        <a:rPr lang="es-ES" sz="3200" dirty="0" err="1"/>
                        <a:t>picker</a:t>
                      </a:r>
                      <a:r>
                        <a:rPr lang="es-ES" sz="3200" dirty="0"/>
                        <a:t> in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social </a:t>
                      </a:r>
                      <a:r>
                        <a:rPr lang="es-ES" sz="3200" dirty="0" err="1"/>
                        <a:t>networks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backend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Revise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75218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36971"/>
              </p:ext>
            </p:extLst>
          </p:nvPr>
        </p:nvGraphicFramePr>
        <p:xfrm>
          <a:off x="745616" y="469246"/>
          <a:ext cx="11257962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722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3864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505497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54818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26846"/>
              </p:ext>
            </p:extLst>
          </p:nvPr>
        </p:nvGraphicFramePr>
        <p:xfrm>
          <a:off x="1437176" y="129663"/>
          <a:ext cx="931764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 (1 </a:t>
                      </a:r>
                      <a:r>
                        <a:rPr lang="es-ES" sz="3600" dirty="0" err="1"/>
                        <a:t>year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(6 </a:t>
                      </a:r>
                      <a:r>
                        <a:rPr lang="es-ES" sz="3600" dirty="0" err="1"/>
                        <a:t>months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29968 €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72358E-A02D-4F6C-BA6D-6A69411E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3166DE-A890-4022-8836-B28ABC4C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4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4021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94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22914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7730128" y="1746291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7132319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80C65146-96C9-4B0D-AE81-F94024B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826" y="1284564"/>
            <a:ext cx="2418084" cy="24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errar">
            <a:extLst>
              <a:ext uri="{FF2B5EF4-FFF2-40B4-BE49-F238E27FC236}">
                <a16:creationId xmlns:a16="http://schemas.microsoft.com/office/drawing/2014/main" id="{5544C9BA-28DE-4590-A739-79CE8C982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0496" y="2522823"/>
            <a:ext cx="1399308" cy="1399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02A1BA43-3ABC-4B18-A639-48943D7A65B2}"/>
              </a:ext>
            </a:extLst>
          </p:cNvPr>
          <p:cNvSpPr txBox="1"/>
          <p:nvPr/>
        </p:nvSpPr>
        <p:spPr>
          <a:xfrm>
            <a:off x="1013928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Bad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DE90A7F-9B20-43C6-B155-BC49754CED53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207F1DA-C2E5-45EB-BE16-74DCA2DA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5D5534-531C-43A6-92A4-991FEF343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288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0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2353677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7984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0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6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D2FC4953-4966-4A49-BCB4-E77FAD0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46" y="1214789"/>
            <a:ext cx="2992393" cy="299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832" y="1336609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4" y="2954278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6447977" y="4012351"/>
            <a:ext cx="551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pic>
        <p:nvPicPr>
          <p:cNvPr id="4" name="Gráfico 3" descr="Señal de pulgar hacia arriba ">
            <a:extLst>
              <a:ext uri="{FF2B5EF4-FFF2-40B4-BE49-F238E27FC236}">
                <a16:creationId xmlns:a16="http://schemas.microsoft.com/office/drawing/2014/main" id="{7568BAE9-C6E4-4B0E-A5AA-F702F0D8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98119" y="20859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42313E-5F07-458B-B423-04A01C9E3770}"/>
              </a:ext>
            </a:extLst>
          </p:cNvPr>
          <p:cNvSpPr txBox="1"/>
          <p:nvPr/>
        </p:nvSpPr>
        <p:spPr>
          <a:xfrm>
            <a:off x="298301" y="3968017"/>
            <a:ext cx="5514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Poor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20EEFE-EF73-47CF-A652-EA42D339575C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787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Number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failing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947CA7-5DCE-4175-8A0C-5DAF8ED393DC}"/>
              </a:ext>
            </a:extLst>
          </p:cNvPr>
          <p:cNvSpPr txBox="1"/>
          <p:nvPr/>
        </p:nvSpPr>
        <p:spPr>
          <a:xfrm>
            <a:off x="4919428" y="4824834"/>
            <a:ext cx="532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760309-EDAA-427D-AA15-EA31195D0728}"/>
              </a:ext>
            </a:extLst>
          </p:cNvPr>
          <p:cNvCxnSpPr>
            <a:cxnSpLocks/>
          </p:cNvCxnSpPr>
          <p:nvPr/>
        </p:nvCxnSpPr>
        <p:spPr>
          <a:xfrm>
            <a:off x="6156559" y="3909532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A6E408-FAD3-4FB8-9CB5-25C77030ADB0}"/>
              </a:ext>
            </a:extLst>
          </p:cNvPr>
          <p:cNvCxnSpPr/>
          <p:nvPr/>
        </p:nvCxnSpPr>
        <p:spPr>
          <a:xfrm>
            <a:off x="6156559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14628-15DF-428D-B6E4-44A0A37CAF01}"/>
              </a:ext>
            </a:extLst>
          </p:cNvPr>
          <p:cNvSpPr txBox="1"/>
          <p:nvPr/>
        </p:nvSpPr>
        <p:spPr>
          <a:xfrm>
            <a:off x="5514036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3CC0D1A3-047D-4E50-818D-6056B3DC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60" y="3047450"/>
            <a:ext cx="698835" cy="698835"/>
          </a:xfrm>
          <a:prstGeom prst="rect">
            <a:avLst/>
          </a:prstGeom>
        </p:spPr>
      </p:pic>
      <p:pic>
        <p:nvPicPr>
          <p:cNvPr id="22" name="Gráfico 21" descr="Señal de pulgar hacia arriba ">
            <a:extLst>
              <a:ext uri="{FF2B5EF4-FFF2-40B4-BE49-F238E27FC236}">
                <a16:creationId xmlns:a16="http://schemas.microsoft.com/office/drawing/2014/main" id="{3EC30ABE-5CBE-4DB4-9564-C3E8E2B7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82349" y="3047446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W1: </a:t>
            </a:r>
            <a:r>
              <a:rPr lang="es-ES" sz="4800" dirty="0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677BEA-9F9E-412F-A3E5-6D96353B5774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FEE2559-391E-4AD3-8194-62E83F497ED7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431D2AD-F519-4BB1-95FC-026539B20C4D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6496D-38E0-4620-BF96-8FAFCE8E8FB3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18" name="Gráfico 17" descr="Señal de pulgar hacia arriba ">
            <a:extLst>
              <a:ext uri="{FF2B5EF4-FFF2-40B4-BE49-F238E27FC236}">
                <a16:creationId xmlns:a16="http://schemas.microsoft.com/office/drawing/2014/main" id="{232EE6C3-0D86-40CD-ABAC-253F54EB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BC7E1BDA-9B46-4457-A16A-B10E000B0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240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49254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24848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42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2565"/>
              </p:ext>
            </p:extLst>
          </p:nvPr>
        </p:nvGraphicFramePr>
        <p:xfrm>
          <a:off x="153747" y="1645918"/>
          <a:ext cx="11884503" cy="23220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955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9691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7284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6744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3642875020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1090969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62888"/>
              </p:ext>
            </p:extLst>
          </p:nvPr>
        </p:nvGraphicFramePr>
        <p:xfrm>
          <a:off x="457199" y="2200238"/>
          <a:ext cx="11277600" cy="173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capsule </a:t>
                      </a:r>
                      <a:r>
                        <a:rPr lang="es-ES" sz="3200" dirty="0" err="1"/>
                        <a:t>edition</a:t>
                      </a:r>
                      <a:r>
                        <a:rPr lang="es-ES" sz="3200" dirty="0"/>
                        <a:t>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557561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70987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6549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2693540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930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5.5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9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791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019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W2: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ADF0AF-87E3-4C35-801A-4C6BA23510CE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B2BB39-F4AE-4F98-9371-F1941647452A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6AB12E-2523-4D37-B097-DCD95367AA7B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F205D-E3A4-4F11-9105-1AA96D0BCAE2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BAFFC558-7CB1-42A5-8B9E-715E4EE6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7B114F8E-FFC7-4A59-824B-DD003E2EC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2483715" y="2286660"/>
            <a:ext cx="722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No </a:t>
            </a:r>
            <a:r>
              <a:rPr lang="es-ES" sz="8000" dirty="0" err="1"/>
              <a:t>problems</a:t>
            </a:r>
            <a:r>
              <a:rPr lang="es-ES" sz="8000" dirty="0"/>
              <a:t> </a:t>
            </a:r>
            <a:r>
              <a:rPr lang="es-ES" sz="8000" dirty="0" err="1"/>
              <a:t>during</a:t>
            </a:r>
            <a:r>
              <a:rPr lang="es-ES" sz="8000" dirty="0"/>
              <a:t> </a:t>
            </a:r>
            <a:r>
              <a:rPr lang="es-ES" sz="8000" dirty="0" err="1"/>
              <a:t>week</a:t>
            </a:r>
            <a:r>
              <a:rPr lang="es-ES" sz="8000" dirty="0"/>
              <a:t> 2!</a:t>
            </a:r>
          </a:p>
        </p:txBody>
      </p:sp>
      <p:pic>
        <p:nvPicPr>
          <p:cNvPr id="7" name="Gráfico 6" descr="Cara sonriente sin relleno">
            <a:extLst>
              <a:ext uri="{FF2B5EF4-FFF2-40B4-BE49-F238E27FC236}">
                <a16:creationId xmlns:a16="http://schemas.microsoft.com/office/drawing/2014/main" id="{0B4BE132-ED3B-432B-8FF2-1053C545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014" y="2373285"/>
            <a:ext cx="2111431" cy="2111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FE4F454B-8D35-404E-A49C-1FBFF5E6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552" y="2373284"/>
            <a:ext cx="2111432" cy="2111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5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4780991" y="0"/>
            <a:ext cx="26300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Why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No </a:t>
            </a:r>
            <a:r>
              <a:rPr lang="es-ES" sz="5400" dirty="0" err="1"/>
              <a:t>complex</a:t>
            </a:r>
            <a:r>
              <a:rPr lang="es-ES" sz="5400" dirty="0"/>
              <a:t> </a:t>
            </a:r>
            <a:r>
              <a:rPr lang="es-ES" sz="5400" dirty="0" err="1"/>
              <a:t>tasks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No </a:t>
            </a:r>
            <a:r>
              <a:rPr lang="es-ES" sz="5400" dirty="0" err="1"/>
              <a:t>technical</a:t>
            </a:r>
            <a:r>
              <a:rPr lang="es-ES" sz="5400" dirty="0"/>
              <a:t> </a:t>
            </a:r>
            <a:r>
              <a:rPr lang="es-ES" sz="5400" dirty="0" err="1"/>
              <a:t>problems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</a:t>
            </a:r>
            <a:r>
              <a:rPr lang="es-ES" sz="5400" dirty="0"/>
              <a:t> </a:t>
            </a:r>
            <a:r>
              <a:rPr lang="es-ES" sz="5400" dirty="0" err="1"/>
              <a:t>frontend</a:t>
            </a:r>
            <a:r>
              <a:rPr lang="es-ES" sz="5400" dirty="0"/>
              <a:t> </a:t>
            </a:r>
            <a:r>
              <a:rPr lang="es-ES" sz="5400" dirty="0" err="1"/>
              <a:t>already</a:t>
            </a:r>
            <a:r>
              <a:rPr lang="es-ES" sz="5400" dirty="0"/>
              <a:t> </a:t>
            </a:r>
            <a:r>
              <a:rPr lang="es-ES" sz="5400" dirty="0" err="1"/>
              <a:t>developed</a:t>
            </a:r>
            <a:endParaRPr lang="es-ES" sz="5400" dirty="0"/>
          </a:p>
        </p:txBody>
      </p:sp>
      <p:pic>
        <p:nvPicPr>
          <p:cNvPr id="6" name="Gráfico 5" descr="Ventana del explorador ">
            <a:extLst>
              <a:ext uri="{FF2B5EF4-FFF2-40B4-BE49-F238E27FC236}">
                <a16:creationId xmlns:a16="http://schemas.microsoft.com/office/drawing/2014/main" id="{B58AC4FF-9B7F-4C7A-ABEF-B296FCE2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920" y="4241267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2980137-76BD-4D3D-A077-7DF50BBA3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854" y="2788666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Jerarquía">
            <a:extLst>
              <a:ext uri="{FF2B5EF4-FFF2-40B4-BE49-F238E27FC236}">
                <a16:creationId xmlns:a16="http://schemas.microsoft.com/office/drawing/2014/main" id="{69F114F2-70A5-49DA-9625-762DAED3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1801" y="1164133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914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3019900" y="0"/>
            <a:ext cx="6152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/>
              <a:t>Delayed tasks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- Facebook integration</a:t>
            </a:r>
          </a:p>
          <a:p>
            <a:endParaRPr lang="es-ES" sz="5400"/>
          </a:p>
          <a:p>
            <a:r>
              <a:rPr lang="es-ES" sz="5400"/>
              <a:t>- Performance tests</a:t>
            </a:r>
          </a:p>
          <a:p>
            <a:endParaRPr lang="es-ES" sz="5400"/>
          </a:p>
          <a:p>
            <a:r>
              <a:rPr lang="es-ES" sz="5400"/>
              <a:t>- SonarCloud set up</a:t>
            </a:r>
            <a:endParaRPr lang="es-ES" sz="5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816A1E9-9192-4360-9DD4-9B2B98EA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3" y="3090148"/>
            <a:ext cx="2836715" cy="9601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13E42C-D811-4A74-9073-482AAD5B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0" y="4541218"/>
            <a:ext cx="1639680" cy="1410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1C3BE-E890-486F-8C50-CD52D99B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95" y="1446548"/>
            <a:ext cx="1152649" cy="1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6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2100176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Software </a:t>
            </a:r>
            <a:r>
              <a:rPr lang="es-ES" sz="6000" dirty="0" err="1"/>
              <a:t>updates</a:t>
            </a:r>
            <a:endParaRPr lang="es-E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1B2CC-E0A5-4F0F-995D-D86DB7F1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7" y="1655743"/>
            <a:ext cx="2896754" cy="2172566"/>
          </a:xfrm>
          <a:prstGeom prst="rect">
            <a:avLst/>
          </a:prstGeom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1317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7555952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Monitor and test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0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471093" y="3933786"/>
            <a:ext cx="405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Late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878306" y="3939193"/>
            <a:ext cx="414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deployments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Informática en la nube">
            <a:extLst>
              <a:ext uri="{FF2B5EF4-FFF2-40B4-BE49-F238E27FC236}">
                <a16:creationId xmlns:a16="http://schemas.microsoft.com/office/drawing/2014/main" id="{376921EB-2050-4F27-A22A-42DBE686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475" y="1441756"/>
            <a:ext cx="2492030" cy="249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loj de arena">
            <a:extLst>
              <a:ext uri="{FF2B5EF4-FFF2-40B4-BE49-F238E27FC236}">
                <a16:creationId xmlns:a16="http://schemas.microsoft.com/office/drawing/2014/main" id="{4D211F5A-91DE-445C-A739-7FA381B5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541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64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reguntas">
            <a:extLst>
              <a:ext uri="{FF2B5EF4-FFF2-40B4-BE49-F238E27FC236}">
                <a16:creationId xmlns:a16="http://schemas.microsoft.com/office/drawing/2014/main" id="{D219C2E9-8869-4162-AFF1-BA0D8697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No </a:t>
            </a:r>
            <a:r>
              <a:rPr lang="es-ES" sz="6000" dirty="0" err="1"/>
              <a:t>piloting</a:t>
            </a:r>
            <a:r>
              <a:rPr lang="es-ES" sz="6000" dirty="0"/>
              <a:t> plan </a:t>
            </a:r>
            <a:r>
              <a:rPr lang="es-ES" sz="6000" dirty="0" err="1"/>
              <a:t>feedback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375998" y="3944109"/>
            <a:ext cx="5152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 </a:t>
            </a:r>
            <a:r>
              <a:rPr lang="es-ES" sz="6000" dirty="0" err="1"/>
              <a:t>discussion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unión">
            <a:extLst>
              <a:ext uri="{FF2B5EF4-FFF2-40B4-BE49-F238E27FC236}">
                <a16:creationId xmlns:a16="http://schemas.microsoft.com/office/drawing/2014/main" id="{E7CA4015-0B40-497F-8159-D22F9603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77" y="1452084"/>
            <a:ext cx="2492025" cy="24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Changes</a:t>
            </a:r>
            <a:r>
              <a:rPr lang="es-ES" sz="6000" dirty="0"/>
              <a:t> </a:t>
            </a:r>
            <a:r>
              <a:rPr lang="es-ES" sz="6000" dirty="0" err="1"/>
              <a:t>affecting</a:t>
            </a:r>
            <a:r>
              <a:rPr lang="es-ES" sz="6000" dirty="0"/>
              <a:t> data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Review</a:t>
            </a:r>
            <a:r>
              <a:rPr lang="es-ES" sz="6000" dirty="0"/>
              <a:t> </a:t>
            </a:r>
            <a:r>
              <a:rPr lang="es-ES" sz="6000" dirty="0" err="1"/>
              <a:t>populate</a:t>
            </a:r>
            <a:r>
              <a:rPr lang="es-ES" sz="6000" dirty="0"/>
              <a:t> script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BEB5D28-1826-4D83-85FD-C844B9C6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19743A68-D602-49EA-BA86-526FAB8F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47C15DEA-C3A5-486C-89BF-F6CF3348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574" y="2698580"/>
            <a:ext cx="1494980" cy="149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4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Higher</a:t>
            </a:r>
            <a:r>
              <a:rPr lang="es-ES" sz="6000" dirty="0"/>
              <a:t> performance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Tendencia al alza">
            <a:extLst>
              <a:ext uri="{FF2B5EF4-FFF2-40B4-BE49-F238E27FC236}">
                <a16:creationId xmlns:a16="http://schemas.microsoft.com/office/drawing/2014/main" id="{FBBD3D3E-67D0-4CC8-91D2-B7EEE3E4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diario">
            <a:extLst>
              <a:ext uri="{FF2B5EF4-FFF2-40B4-BE49-F238E27FC236}">
                <a16:creationId xmlns:a16="http://schemas.microsoft.com/office/drawing/2014/main" id="{79478CF6-2CDD-4A49-A493-AB205E0B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0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Bug tracking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GitHub </a:t>
            </a:r>
            <a:r>
              <a:rPr lang="es-ES" sz="6000" dirty="0" err="1"/>
              <a:t>issues</a:t>
            </a:r>
            <a:r>
              <a:rPr lang="es-ES" sz="6000" dirty="0"/>
              <a:t> ratios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A38B65CB-D556-461E-AD27-AA1FA18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temáticas">
            <a:extLst>
              <a:ext uri="{FF2B5EF4-FFF2-40B4-BE49-F238E27FC236}">
                <a16:creationId xmlns:a16="http://schemas.microsoft.com/office/drawing/2014/main" id="{A2336A98-F167-486D-A1DC-D94B8A971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5" y="1444479"/>
            <a:ext cx="2492028" cy="2492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21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EFD753-C68F-483B-A880-27500199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F33BC-393C-4C26-ABCF-F63851AA8D1F}"/>
              </a:ext>
            </a:extLst>
          </p:cNvPr>
          <p:cNvSpPr txBox="1"/>
          <p:nvPr/>
        </p:nvSpPr>
        <p:spPr>
          <a:xfrm>
            <a:off x="1360515" y="0"/>
            <a:ext cx="9470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GitHub </a:t>
            </a:r>
            <a:r>
              <a:rPr lang="es-ES" sz="8800" dirty="0" err="1"/>
              <a:t>issues</a:t>
            </a:r>
            <a:r>
              <a:rPr lang="es-ES" sz="8800" dirty="0"/>
              <a:t> ratios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C7957F-1DCC-4B7B-9BB1-DD40DAC1E848}"/>
              </a:ext>
            </a:extLst>
          </p:cNvPr>
          <p:cNvSpPr txBox="1"/>
          <p:nvPr/>
        </p:nvSpPr>
        <p:spPr>
          <a:xfrm>
            <a:off x="108064" y="1446550"/>
            <a:ext cx="11975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Bugs </a:t>
            </a:r>
            <a:r>
              <a:rPr lang="es-ES" sz="5400" dirty="0" err="1"/>
              <a:t>over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4000" dirty="0" err="1"/>
              <a:t>Current</a:t>
            </a:r>
            <a:r>
              <a:rPr lang="es-ES" sz="4000" dirty="0"/>
              <a:t> ratio: 8/128=0.06</a:t>
            </a:r>
          </a:p>
          <a:p>
            <a:endParaRPr lang="es-ES" sz="5400" dirty="0"/>
          </a:p>
          <a:p>
            <a:r>
              <a:rPr lang="es-ES" sz="5400" dirty="0"/>
              <a:t>-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bugs </a:t>
            </a:r>
            <a:r>
              <a:rPr lang="es-ES" sz="5400" dirty="0" err="1"/>
              <a:t>over</a:t>
            </a:r>
            <a:r>
              <a:rPr lang="es-ES" sz="5400" dirty="0"/>
              <a:t>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204760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4526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(4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9217 €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238 €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19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3" name="list, search and display">
            <a:hlinkClick r:id="" action="ppaction://media"/>
            <a:extLst>
              <a:ext uri="{FF2B5EF4-FFF2-40B4-BE49-F238E27FC236}">
                <a16:creationId xmlns:a16="http://schemas.microsoft.com/office/drawing/2014/main" id="{82405CB7-834A-4F55-8CF9-3F9B171CF9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5" name="registro">
            <a:hlinkClick r:id="" action="ppaction://media"/>
            <a:extLst>
              <a:ext uri="{FF2B5EF4-FFF2-40B4-BE49-F238E27FC236}">
                <a16:creationId xmlns:a16="http://schemas.microsoft.com/office/drawing/2014/main" id="{8097E31B-5B43-4A36-A9B2-2601D728F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My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twitter and email customization">
            <a:hlinkClick r:id="" action="ppaction://media"/>
            <a:extLst>
              <a:ext uri="{FF2B5EF4-FFF2-40B4-BE49-F238E27FC236}">
                <a16:creationId xmlns:a16="http://schemas.microsoft.com/office/drawing/2014/main" id="{1B6509B9-4553-4DB0-9AF1-F1852C070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Modular capsules</a:t>
            </a:r>
          </a:p>
        </p:txBody>
      </p:sp>
      <p:pic>
        <p:nvPicPr>
          <p:cNvPr id="3" name="create capsule">
            <a:hlinkClick r:id="" action="ppaction://media"/>
            <a:extLst>
              <a:ext uri="{FF2B5EF4-FFF2-40B4-BE49-F238E27FC236}">
                <a16:creationId xmlns:a16="http://schemas.microsoft.com/office/drawing/2014/main" id="{9047B8CC-A63B-4D2B-B6A1-1CAA07F8B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Edit</a:t>
            </a:r>
            <a:r>
              <a:rPr lang="es-ES" sz="4000" dirty="0"/>
              <a:t> capsules</a:t>
            </a:r>
          </a:p>
        </p:txBody>
      </p:sp>
      <p:pic>
        <p:nvPicPr>
          <p:cNvPr id="3" name="edit capsule">
            <a:hlinkClick r:id="" action="ppaction://media"/>
            <a:extLst>
              <a:ext uri="{FF2B5EF4-FFF2-40B4-BE49-F238E27FC236}">
                <a16:creationId xmlns:a16="http://schemas.microsoft.com/office/drawing/2014/main" id="{5CDB2D3E-FA03-4452-A8A0-C2943F4A7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delete module">
            <a:hlinkClick r:id="" action="ppaction://media"/>
            <a:extLst>
              <a:ext uri="{FF2B5EF4-FFF2-40B4-BE49-F238E27FC236}">
                <a16:creationId xmlns:a16="http://schemas.microsoft.com/office/drawing/2014/main" id="{447BD277-2565-433D-967E-3E64D564F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refresh">
            <a:hlinkClick r:id="" action="ppaction://media"/>
            <a:extLst>
              <a:ext uri="{FF2B5EF4-FFF2-40B4-BE49-F238E27FC236}">
                <a16:creationId xmlns:a16="http://schemas.microsoft.com/office/drawing/2014/main" id="{AE74CD66-7387-4EC9-99F0-CDF652569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7D291175-A350-41DF-8972-46FD08F2D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3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data</a:t>
            </a:r>
          </a:p>
        </p:txBody>
      </p:sp>
      <p:pic>
        <p:nvPicPr>
          <p:cNvPr id="3" name="delete user">
            <a:hlinkClick r:id="" action="ppaction://media"/>
            <a:extLst>
              <a:ext uri="{FF2B5EF4-FFF2-40B4-BE49-F238E27FC236}">
                <a16:creationId xmlns:a16="http://schemas.microsoft.com/office/drawing/2014/main" id="{F2381AC7-BFED-4EF8-9C20-7D3DFDF1C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 and </a:t>
            </a:r>
            <a:r>
              <a:rPr lang="es-ES" sz="4000" dirty="0" err="1"/>
              <a:t>ban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pic>
        <p:nvPicPr>
          <p:cNvPr id="3" name="list and ban users">
            <a:hlinkClick r:id="" action="ppaction://media"/>
            <a:extLst>
              <a:ext uri="{FF2B5EF4-FFF2-40B4-BE49-F238E27FC236}">
                <a16:creationId xmlns:a16="http://schemas.microsoft.com/office/drawing/2014/main" id="{04902A6D-747C-4DA6-B73C-8F80AE9B0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Dashboard</a:t>
            </a:r>
            <a:endParaRPr lang="es-ES" sz="4000" dirty="0"/>
          </a:p>
        </p:txBody>
      </p:sp>
      <p:pic>
        <p:nvPicPr>
          <p:cNvPr id="5" name="dashboard">
            <a:hlinkClick r:id="" action="ppaction://media"/>
            <a:extLst>
              <a:ext uri="{FF2B5EF4-FFF2-40B4-BE49-F238E27FC236}">
                <a16:creationId xmlns:a16="http://schemas.microsoft.com/office/drawing/2014/main" id="{FFC41F03-0B93-4775-A759-C9AB25FC4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9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43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2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https://capsulefy03.herokuapp.com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461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FC6F05-4F06-459E-A710-60621EDA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A034B5-221D-42DE-9E2F-7A606449FB80}"/>
              </a:ext>
            </a:extLst>
          </p:cNvPr>
          <p:cNvSpPr txBox="1"/>
          <p:nvPr/>
        </p:nvSpPr>
        <p:spPr>
          <a:xfrm>
            <a:off x="4713315" y="0"/>
            <a:ext cx="2765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Note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68B51D-B5A1-43EA-B53D-0CB2B2043128}"/>
              </a:ext>
            </a:extLst>
          </p:cNvPr>
          <p:cNvSpPr txBox="1"/>
          <p:nvPr/>
        </p:nvSpPr>
        <p:spPr>
          <a:xfrm>
            <a:off x="2230581" y="1723505"/>
            <a:ext cx="7730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The</a:t>
            </a:r>
            <a:r>
              <a:rPr lang="es-ES" sz="6000" dirty="0"/>
              <a:t> </a:t>
            </a:r>
            <a:r>
              <a:rPr lang="es-ES" sz="6000" dirty="0" err="1"/>
              <a:t>following</a:t>
            </a:r>
            <a:r>
              <a:rPr lang="es-ES" sz="6000" dirty="0"/>
              <a:t> </a:t>
            </a:r>
            <a:r>
              <a:rPr lang="es-ES" sz="6000" dirty="0" err="1"/>
              <a:t>planification</a:t>
            </a:r>
            <a:r>
              <a:rPr lang="es-ES" sz="6000" dirty="0"/>
              <a:t> </a:t>
            </a:r>
            <a:r>
              <a:rPr lang="es-ES" sz="6000" dirty="0" err="1"/>
              <a:t>will</a:t>
            </a:r>
            <a:r>
              <a:rPr lang="es-ES" sz="6000" dirty="0"/>
              <a:t> </a:t>
            </a:r>
            <a:r>
              <a:rPr lang="es-ES" sz="6000" dirty="0" err="1"/>
              <a:t>change</a:t>
            </a:r>
            <a:r>
              <a:rPr lang="es-ES" sz="6000" dirty="0"/>
              <a:t> </a:t>
            </a:r>
            <a:r>
              <a:rPr lang="es-ES" sz="6000" dirty="0" err="1"/>
              <a:t>based</a:t>
            </a:r>
            <a:r>
              <a:rPr lang="es-ES" sz="6000" dirty="0"/>
              <a:t> </a:t>
            </a:r>
            <a:r>
              <a:rPr lang="es-ES" sz="6000" dirty="0" err="1"/>
              <a:t>on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!</a:t>
            </a:r>
          </a:p>
        </p:txBody>
      </p:sp>
      <p:pic>
        <p:nvPicPr>
          <p:cNvPr id="8" name="Gráfico 7" descr="Calendario mensual">
            <a:extLst>
              <a:ext uri="{FF2B5EF4-FFF2-40B4-BE49-F238E27FC236}">
                <a16:creationId xmlns:a16="http://schemas.microsoft.com/office/drawing/2014/main" id="{19CBBA4B-8E9C-4407-B56D-2A841BD40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462" y="397761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Advertencia">
            <a:extLst>
              <a:ext uri="{FF2B5EF4-FFF2-40B4-BE49-F238E27FC236}">
                <a16:creationId xmlns:a16="http://schemas.microsoft.com/office/drawing/2014/main" id="{DDF077F9-9CEC-443B-865D-68F268295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62" y="4219796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Usuarios">
            <a:extLst>
              <a:ext uri="{FF2B5EF4-FFF2-40B4-BE49-F238E27FC236}">
                <a16:creationId xmlns:a16="http://schemas.microsoft.com/office/drawing/2014/main" id="{949B59DB-611F-47E9-9EB0-1FD8BC1C1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4958" y="397762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4580FDD8-0DC5-4418-8BDF-4C9EB7F7C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4958" y="4219797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48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96194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Clean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code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781504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20984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Firebase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Date </a:t>
                      </a:r>
                      <a:r>
                        <a:rPr lang="es-ES" sz="3200" dirty="0" err="1"/>
                        <a:t>picker</a:t>
                      </a:r>
                      <a:r>
                        <a:rPr lang="es-ES" sz="3200" dirty="0"/>
                        <a:t> in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social </a:t>
                      </a:r>
                      <a:r>
                        <a:rPr lang="es-ES" sz="3200" dirty="0" err="1"/>
                        <a:t>networks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backend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127777"/>
              </p:ext>
            </p:extLst>
          </p:nvPr>
        </p:nvGraphicFramePr>
        <p:xfrm>
          <a:off x="751464" y="396240"/>
          <a:ext cx="10689070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4171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928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66036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5317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50907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43340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41072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FIRST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B9340-3FED-4410-959B-9CF83913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75" y="3984046"/>
            <a:ext cx="1037363" cy="10373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01" y="3300281"/>
            <a:ext cx="1546555" cy="8699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confirmation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button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deleting</a:t>
            </a:r>
            <a:r>
              <a:rPr lang="es-ES" sz="7200" dirty="0">
                <a:solidFill>
                  <a:schemeClr val="bg2"/>
                </a:solidFill>
              </a:rPr>
              <a:t> a capsule </a:t>
            </a:r>
            <a:r>
              <a:rPr lang="es-ES" sz="7200" dirty="0" err="1">
                <a:solidFill>
                  <a:schemeClr val="bg2"/>
                </a:solidFill>
              </a:rPr>
              <a:t>or</a:t>
            </a:r>
            <a:r>
              <a:rPr lang="es-ES" sz="7200" dirty="0">
                <a:solidFill>
                  <a:schemeClr val="bg2"/>
                </a:solidFill>
              </a:rPr>
              <a:t> a module”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confirmation</a:t>
            </a:r>
            <a:r>
              <a:rPr lang="es-ES" sz="5400" dirty="0"/>
              <a:t> </a:t>
            </a:r>
            <a:r>
              <a:rPr lang="es-ES" sz="5400" dirty="0" err="1"/>
              <a:t>button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2,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2A6433B9-A7A6-4408-AF92-1178BE6C7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4115140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yuda">
            <a:extLst>
              <a:ext uri="{FF2B5EF4-FFF2-40B4-BE49-F238E27FC236}">
                <a16:creationId xmlns:a16="http://schemas.microsoft.com/office/drawing/2014/main" id="{4892A451-5981-4F0B-9AC9-ACAB5C33F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7670" y="4700847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Manually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entering</a:t>
            </a:r>
            <a:r>
              <a:rPr lang="es-ES" sz="7200" dirty="0">
                <a:solidFill>
                  <a:schemeClr val="bg2"/>
                </a:solidFill>
              </a:rPr>
              <a:t> a date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hard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because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of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format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6755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visual date </a:t>
            </a:r>
            <a:r>
              <a:rPr lang="es-ES" sz="5400" dirty="0" err="1"/>
              <a:t>picker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2,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2A6433B9-A7A6-4408-AF92-1178BE6C7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4115140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D396F731-9ADC-4B58-8F57-53EC835CFE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2433" y="4712872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1798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return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button</a:t>
            </a:r>
            <a:r>
              <a:rPr lang="es-ES" sz="7200" dirty="0">
                <a:solidFill>
                  <a:schemeClr val="bg2"/>
                </a:solidFill>
              </a:rPr>
              <a:t> after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a capsule”</a:t>
            </a:r>
          </a:p>
        </p:txBody>
      </p:sp>
    </p:spTree>
    <p:extLst>
      <p:ext uri="{BB962C8B-B14F-4D97-AF65-F5344CB8AC3E}">
        <p14:creationId xmlns:p14="http://schemas.microsoft.com/office/powerpoint/2010/main" val="32742918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4115140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A261EB-83E9-4361-905D-E840DE500C43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A18EF55-3559-42A8-82F4-910AF5E5901D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473823" y="2124164"/>
            <a:ext cx="4982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return</a:t>
            </a:r>
            <a:r>
              <a:rPr lang="es-ES" sz="5400" dirty="0"/>
              <a:t> </a:t>
            </a:r>
            <a:r>
              <a:rPr lang="es-ES" sz="5400" dirty="0" err="1"/>
              <a:t>button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1778496"/>
            <a:ext cx="56637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Started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2,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  <a:p>
            <a:pPr algn="ctr"/>
            <a:endParaRPr lang="es-ES" sz="1600" dirty="0"/>
          </a:p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pic>
        <p:nvPicPr>
          <p:cNvPr id="9" name="Gráfico 8" descr="Flecha lineal: giro a la izquierda">
            <a:extLst>
              <a:ext uri="{FF2B5EF4-FFF2-40B4-BE49-F238E27FC236}">
                <a16:creationId xmlns:a16="http://schemas.microsoft.com/office/drawing/2014/main" id="{CD0F7781-2987-454C-B5A8-3466256BD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70638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E504773E-02D5-4FE4-B73D-90F6C5A1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6" y="4908666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78482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“I do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fully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understand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concepts</a:t>
            </a:r>
            <a:r>
              <a:rPr lang="es-ES" sz="7200" dirty="0">
                <a:solidFill>
                  <a:schemeClr val="bg2"/>
                </a:solidFill>
              </a:rPr>
              <a:t>, </a:t>
            </a:r>
            <a:r>
              <a:rPr lang="es-ES" sz="7200" dirty="0" err="1">
                <a:solidFill>
                  <a:schemeClr val="bg2"/>
                </a:solidFill>
              </a:rPr>
              <a:t>such</a:t>
            </a:r>
            <a:r>
              <a:rPr lang="es-ES" sz="7200" dirty="0">
                <a:solidFill>
                  <a:schemeClr val="bg2"/>
                </a:solidFill>
              </a:rPr>
              <a:t> as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deadman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switch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28000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DA6E16E3-3CAE-4B80-914C-8C400618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4895" y="411505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help</a:t>
            </a:r>
            <a:r>
              <a:rPr lang="es-ES" sz="5400" dirty="0"/>
              <a:t> </a:t>
            </a:r>
            <a:r>
              <a:rPr lang="es-ES" sz="5400" dirty="0" err="1"/>
              <a:t>section</a:t>
            </a:r>
            <a:r>
              <a:rPr lang="es-ES" sz="5400" dirty="0"/>
              <a:t> </a:t>
            </a:r>
            <a:r>
              <a:rPr lang="es-ES" sz="5400" dirty="0" err="1"/>
              <a:t>with</a:t>
            </a:r>
            <a:r>
              <a:rPr lang="es-ES" sz="5400" dirty="0"/>
              <a:t> videos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4" name="Gráfico 3" descr="Claqueta">
            <a:extLst>
              <a:ext uri="{FF2B5EF4-FFF2-40B4-BE49-F238E27FC236}">
                <a16:creationId xmlns:a16="http://schemas.microsoft.com/office/drawing/2014/main" id="{8CD0AA63-B08E-4855-A998-34D6654A7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7670" y="46842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863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582294"/>
            <a:ext cx="9610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“404 error </a:t>
            </a:r>
            <a:r>
              <a:rPr lang="es-ES" sz="7200" dirty="0" err="1">
                <a:solidFill>
                  <a:schemeClr val="bg2"/>
                </a:solidFill>
              </a:rPr>
              <a:t>pages</a:t>
            </a:r>
            <a:r>
              <a:rPr lang="es-ES" sz="7200" dirty="0">
                <a:solidFill>
                  <a:schemeClr val="bg2"/>
                </a:solidFill>
              </a:rPr>
              <a:t> do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have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user-friendly</a:t>
            </a:r>
            <a:r>
              <a:rPr lang="es-ES" sz="7200" dirty="0">
                <a:solidFill>
                  <a:schemeClr val="bg2"/>
                </a:solidFill>
              </a:rPr>
              <a:t> look”</a:t>
            </a:r>
          </a:p>
        </p:txBody>
      </p:sp>
    </p:spTree>
    <p:extLst>
      <p:ext uri="{BB962C8B-B14F-4D97-AF65-F5344CB8AC3E}">
        <p14:creationId xmlns:p14="http://schemas.microsoft.com/office/powerpoint/2010/main" val="12557768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DA6E16E3-3CAE-4B80-914C-8C400618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4895" y="411505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Create</a:t>
            </a:r>
            <a:r>
              <a:rPr lang="es-ES" sz="5400" dirty="0"/>
              <a:t> a </a:t>
            </a:r>
            <a:r>
              <a:rPr lang="es-ES" sz="5400" dirty="0" err="1"/>
              <a:t>better</a:t>
            </a:r>
            <a:r>
              <a:rPr lang="es-ES" sz="5400" dirty="0"/>
              <a:t> </a:t>
            </a:r>
            <a:r>
              <a:rPr lang="es-ES" sz="5400" dirty="0" err="1"/>
              <a:t>view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404 error </a:t>
            </a:r>
            <a:r>
              <a:rPr lang="es-ES" sz="5400" dirty="0" err="1"/>
              <a:t>pages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5ADA43-8F57-4FD4-83D8-16632CB8593D}"/>
              </a:ext>
            </a:extLst>
          </p:cNvPr>
          <p:cNvSpPr txBox="1"/>
          <p:nvPr/>
        </p:nvSpPr>
        <p:spPr>
          <a:xfrm>
            <a:off x="2432855" y="4782404"/>
            <a:ext cx="1064029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404</a:t>
            </a:r>
          </a:p>
        </p:txBody>
      </p:sp>
    </p:spTree>
    <p:extLst>
      <p:ext uri="{BB962C8B-B14F-4D97-AF65-F5344CB8AC3E}">
        <p14:creationId xmlns:p14="http://schemas.microsoft.com/office/powerpoint/2010/main" val="434281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1645</TotalTime>
  <Words>3154</Words>
  <Application>Microsoft Office PowerPoint</Application>
  <PresentationFormat>Panorámica</PresentationFormat>
  <Paragraphs>1620</Paragraphs>
  <Slides>144</Slides>
  <Notes>0</Notes>
  <HiddenSlides>0</HiddenSlides>
  <MMClips>11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144</vt:i4>
      </vt:variant>
    </vt:vector>
  </HeadingPairs>
  <TitlesOfParts>
    <vt:vector size="149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RESULTS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FIRST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SPRINT 3 WEEK 2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Pablo Rebollo</cp:lastModifiedBy>
  <cp:revision>155</cp:revision>
  <dcterms:created xsi:type="dcterms:W3CDTF">2019-03-27T16:23:05Z</dcterms:created>
  <dcterms:modified xsi:type="dcterms:W3CDTF">2019-04-12T17:33:44Z</dcterms:modified>
</cp:coreProperties>
</file>